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0ABEF07-DA5C-4550-BEDB-9A5C90DFEB6A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68C92F-F85B-495D-B73B-A434FB538A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КВАЛИТЕТ  УЏБЕНИКА  ЗА ОСНОВНЕ  И  СРЕДЊЕ  ШКОЛЕ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7488832" cy="1473200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Квалитет уџбеника </a:t>
            </a: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садржај</a:t>
            </a: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контрола</a:t>
            </a: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стандарди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39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204864"/>
            <a:ext cx="8784976" cy="44644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Велики број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уџбеника 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уџбеника који захтевају поновни преглед и стручну оцену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издавачких кућа</a:t>
            </a:r>
          </a:p>
          <a:p>
            <a:pPr lvl="1">
              <a:buFont typeface="Arial" pitchFamily="34" charset="0"/>
              <a:buChar char="•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регистрованих до 20.01.2012.</a:t>
            </a:r>
          </a:p>
          <a:p>
            <a:pPr lvl="1">
              <a:buFont typeface="Arial" pitchFamily="34" charset="0"/>
              <a:buChar char="•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Заводу достављани рукописи од 53 издавачке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куће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спољних сарадника Завода</a:t>
            </a:r>
          </a:p>
          <a:p>
            <a:pPr marL="0" indent="0">
              <a:buNone/>
            </a:pPr>
            <a:endParaRPr lang="sr-Cyrl-R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Законски рок за давање стручне оцене </a:t>
            </a:r>
          </a:p>
          <a:p>
            <a:pPr marL="0" indent="0">
              <a:buNone/>
            </a:pPr>
            <a:endParaRPr lang="sr-Cyrl-R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Финансијска средства</a:t>
            </a:r>
          </a:p>
          <a:p>
            <a:pPr marL="0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(јавна расправа о Нацрту измена и допуна Закона о уџбеницима и другим наставним средствима)</a:t>
            </a:r>
          </a:p>
          <a:p>
            <a:pPr>
              <a:buFont typeface="Wingdings" pitchFamily="2" charset="2"/>
              <a:buChar char="§"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627063" lvl="2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Потешкоће и проблеми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Истраживање различитих методологија за праћење и вредновање резултата примене уџбеника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Анализа примене стандарда квалитета уџбеника у поспупку одобравања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Припрема стандарда квалитета дидактичких средстава у области предшколског васпитања и образовања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Актуелно и планови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0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36912"/>
            <a:ext cx="8600255" cy="33123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припрема стандарда квалитета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уџбеника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наставних средстава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припрема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уџбеника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стручна оцена квалитета уџбеника у поступку одобравања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cap="all" dirty="0" smtClean="0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sr-Cyrl-RS" sz="18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cap="all" dirty="0">
                <a:latin typeface="Times New Roman" pitchFamily="18" charset="0"/>
                <a:cs typeface="Times New Roman" pitchFamily="18" charset="0"/>
              </a:rPr>
              <a:t>О ОСНОВАМА СИСТЕМА ОБРАЗОВАЊА И </a:t>
            </a:r>
            <a:r>
              <a:rPr lang="ru-RU" sz="1800" b="1" cap="all" dirty="0" smtClean="0">
                <a:latin typeface="Times New Roman" pitchFamily="18" charset="0"/>
                <a:cs typeface="Times New Roman" pitchFamily="18" charset="0"/>
              </a:rPr>
              <a:t>ВАСПИТАЊА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125272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ЗАВОД ЗА УНАПРЕЂИВАЊЕ ОБРАЗОВАЊА И ВАСПИТАЊА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3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8424935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cap="all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Завод, према </a:t>
            </a:r>
            <a:r>
              <a:rPr lang="sr-Cyrl-CS" dirty="0">
                <a:latin typeface="Times New Roman" pitchFamily="18" charset="0"/>
                <a:cs typeface="Times New Roman" pitchFamily="18" charset="0"/>
              </a:rPr>
              <a:t>прописаним стандардимa, даје 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тручну оцену квалитета рукописа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уџбеника</a:t>
            </a: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Cyrl-CS" dirty="0">
                <a:latin typeface="Times New Roman" pitchFamily="18" charset="0"/>
                <a:cs typeface="Times New Roman" pitchFamily="18" charset="0"/>
              </a:rPr>
              <a:t>Квалитет уџбеника и резултате његовог коришћења у образовно-васпитном раду континуирано прати и вреднује Завод, на основу прописаних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стандарда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24544" y="338328"/>
            <a:ext cx="9468544" cy="125272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 О УЏБЕНИЦИМА И ДРУГИМ НАСТАВНИМ СРЕДСТВИМА</a:t>
            </a:r>
          </a:p>
        </p:txBody>
      </p:sp>
    </p:spTree>
    <p:extLst>
      <p:ext uri="{BB962C8B-B14F-4D97-AF65-F5344CB8AC3E}">
        <p14:creationId xmlns:p14="http://schemas.microsoft.com/office/powerpoint/2010/main" val="41662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2675466"/>
            <a:ext cx="7740848" cy="37058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Стручна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оцена квалитета рукописа уџбеника садржи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01943" lvl="1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кратак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приказ рукописа уџбеника;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01943" lvl="1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оцену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 рукопис уџбеника одговара узрасту ученика;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01943" lvl="1" indent="-6840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3) оцену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 је рукопис уџбеника усклађен са прописаним стандардима квалитета уџбеника (педагошко-психолошка, дидактичко-методичка, етичка, лингвистичка, васпитна, ликовна и графичка и техничка усклађеност);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01943" lvl="1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оцену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 је рукопис уџбеника усклађен са наставним планом и програмом;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01943" lvl="1" indent="0" algn="just">
              <a:buNone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5) оцену 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да је рукопис усклађен са чланом 4. овог закона.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Члан 17.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3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244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Стручне оцене квалитета рукописа уџбеника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период од 1.1.2010. до 31.12.2010.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68563" y="3357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418646"/>
              </p:ext>
            </p:extLst>
          </p:nvPr>
        </p:nvGraphicFramePr>
        <p:xfrm>
          <a:off x="251518" y="2636912"/>
          <a:ext cx="8640966" cy="253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1"/>
                <a:gridCol w="1440161"/>
                <a:gridCol w="1440161"/>
                <a:gridCol w="1440161"/>
                <a:gridCol w="1440161"/>
                <a:gridCol w="1440161"/>
              </a:tblGrid>
              <a:tr h="4838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УЏБЕНИК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УЏБЕНИЧКИ МАТЕРИЈАЛ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НАСТАВНО СРЕДСТВО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УЏБЕНИЧКИ КОМПЛЕТ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498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 </a:t>
                      </a: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јединице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 </a:t>
                      </a: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јединице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4 </a:t>
                      </a: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јединице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4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sr-Cyrl-R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sr-Cyrl-R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7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188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0498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УКУПНО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НАСЛОВА</a:t>
                      </a:r>
                      <a:endParaRPr lang="en-US" sz="1200" b="1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sr-Cyrl-RS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1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Стручне оцене квалитета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рукописа уџбеника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од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.2011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68563" y="3357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848928"/>
              </p:ext>
            </p:extLst>
          </p:nvPr>
        </p:nvGraphicFramePr>
        <p:xfrm>
          <a:off x="323528" y="2708921"/>
          <a:ext cx="8496948" cy="2630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8"/>
                <a:gridCol w="1416158"/>
                <a:gridCol w="1416158"/>
                <a:gridCol w="1416158"/>
                <a:gridCol w="1416158"/>
                <a:gridCol w="1416158"/>
              </a:tblGrid>
              <a:tr h="4724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УЏБЕНИК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УЏБЕНИЧКИ МАТЕРИЈАЛ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НАСТАВНО СРЕДСТВО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УЏБЕНИЧКИ КОМПЛЕТ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260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 </a:t>
                      </a: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јединице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 </a:t>
                      </a: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јединице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4 </a:t>
                      </a: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јединице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3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146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167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260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УКУПНО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НАСЛОВА</a:t>
                      </a:r>
                      <a:endParaRPr lang="en-US" sz="1200" b="1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554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8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043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Стручне оцене квалитета рукописа уџбеника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период од 1.1.2012. до 30.6.2012.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68563" y="3357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620461"/>
              </p:ext>
            </p:extLst>
          </p:nvPr>
        </p:nvGraphicFramePr>
        <p:xfrm>
          <a:off x="323528" y="2708919"/>
          <a:ext cx="8496948" cy="266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8"/>
                <a:gridCol w="1416158"/>
                <a:gridCol w="1416158"/>
                <a:gridCol w="1416158"/>
                <a:gridCol w="1416158"/>
                <a:gridCol w="1416158"/>
              </a:tblGrid>
              <a:tr h="4025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УЏБЕНИК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УЏБЕНИЧКИ МАТЕРИЈАЛ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НАСТАВНО СРЕДСТВО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УЏБЕНИЧКИ КОМПЛЕТ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991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 </a:t>
                      </a: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јединице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 </a:t>
                      </a: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јединице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4 </a:t>
                      </a: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јединице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9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72991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УКУПНО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НАСЛОВА </a:t>
                      </a:r>
                      <a:endParaRPr lang="en-US" sz="1200" b="1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6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852936"/>
            <a:ext cx="7408333" cy="34506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Енглески језик – 98 наслова за ОШ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 СШ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Немачки језик – 9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наслова за ОШ,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СШ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Француски језик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наслова за ОШ,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 СШ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Руски језик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наслова за ОШ,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 СШ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Италијански језик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наслова за ОШ,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 СШ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Шпански језик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наслова за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Уџбеници за страни  језик</a:t>
            </a:r>
            <a:br>
              <a:rPr lang="sr-Cyrl-R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2010 – 2012.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 периоду од 28.06.2011. до 27.03.2012. извршена је експертиза 28 уџбеника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 20 уџбеника, одлуком НПС, потврђена је негативна стручна оцена квалитета коју је дао Завод</a:t>
            </a:r>
          </a:p>
          <a:p>
            <a:pPr marL="0" indent="0">
              <a:buNone/>
            </a:pPr>
            <a:r>
              <a:rPr lang="sr-Cyrl-RS" smtClean="0">
                <a:latin typeface="Times New Roman" pitchFamily="18" charset="0"/>
                <a:cs typeface="Times New Roman" pitchFamily="18" charset="0"/>
              </a:rPr>
              <a:t>(подаци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са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сајта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НПС)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401</TotalTime>
  <Words>400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КВАЛИТЕТ  УЏБЕНИКА  ЗА ОСНОВНЕ  И  СРЕДЊЕ  ШКОЛЕ</vt:lpstr>
      <vt:lpstr>ЗАВОД ЗА УНАПРЕЂИВАЊЕ ОБРАЗОВАЊА И ВАСПИТАЊА</vt:lpstr>
      <vt:lpstr>ЗАКОН О УЏБЕНИЦИМА И ДРУГИМ НАСТАВНИМ СРЕДСТВИМА</vt:lpstr>
      <vt:lpstr>Члан 17. </vt:lpstr>
      <vt:lpstr>Стручне оцене квалитета рукописа уџбеника период од 1.1.2010. до 31.12.2010. </vt:lpstr>
      <vt:lpstr>Стручне оцене квалитета рукописа уџбеника период од 1.1.2011. до 31.12.2011.  </vt:lpstr>
      <vt:lpstr>Стручне оцене квалитета рукописа уџбеника период од 1.1.2012. до 30.6.2012. </vt:lpstr>
      <vt:lpstr>Уџбеници за страни  језик 2010 – 2012.</vt:lpstr>
      <vt:lpstr>Експертиза</vt:lpstr>
      <vt:lpstr>Потешкоће и проблеми</vt:lpstr>
      <vt:lpstr>Актуелно и планови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 Bogdanovic</dc:creator>
  <cp:lastModifiedBy>Mira Bogdanovic</cp:lastModifiedBy>
  <cp:revision>29</cp:revision>
  <dcterms:created xsi:type="dcterms:W3CDTF">2012-06-29T13:28:02Z</dcterms:created>
  <dcterms:modified xsi:type="dcterms:W3CDTF">2012-07-04T14:12:13Z</dcterms:modified>
</cp:coreProperties>
</file>